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3ad36edc37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3ad36edc37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728954"/>
            <a:ext cx="9144003" cy="16877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728954"/>
            <a:ext cx="9144003" cy="16877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